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9C18-E050-F92C-471F-4E9732E66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C8BA98-DC09-EE69-E9B6-488436C17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60DE56-1050-1930-A30D-6E05D68D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7096C2-9245-002C-B18B-B27861B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054D3C-7583-2C13-3ADA-348AD53F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83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A072F-4376-2015-C2B4-1ED25F3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13B576-F7DE-B432-0E11-C1A8EDCA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FFEE7-9418-2D2E-1CC0-0B89651D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EF3B9E-43D7-2861-A99E-70B0F37F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5261F1-E379-D081-5E12-53DAE250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8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73C92D-FB1F-0699-2588-2751B0FCD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059C62-FF69-50C6-AB8D-2ED83F8CE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824282-5A1D-95F5-6E51-E1460CFC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47BD7-4D45-58FE-9FFC-7576B8B6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A5251A-23BE-55E6-852B-A3CD61BC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1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5F75C-347D-B4FE-3EBA-0349EA5A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2DF51-E157-F818-1C31-AC643912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B193F5-A7D4-ED37-2DA1-6E20BDDD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CB03A6-0DC5-4CBF-6A9D-583B63E0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54AE58-6441-C705-5AF7-DD763F60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40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778B9-7F49-442F-57AC-A0280547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D4282-7C86-9904-F815-C4ACFA5B1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4D7043-E2FE-FF2F-7A1D-321AF29E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CDA25C-9E98-F7BD-F7BB-2A2B7964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2716D1-159F-EEC0-2FDF-E43F563A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51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01BF6-4444-C568-AD7D-5139E700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BD7929-B1F1-0110-9D4B-696F5164F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494A2B-A37A-079F-8B29-72A46B3E4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A257F9-2FBD-04BE-A9DA-78F7D9A0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6A2D22-4823-AAA2-B698-7DBC4ED0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3AA485-CA24-C755-ABEC-32915223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26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C99B8-2BC1-2FED-1987-45D38C12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1F6BFB-B7F4-06A7-CEBB-54BD6881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B91C76-9D81-476D-8D89-8B66571E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F213B3-550A-EBB5-D82F-606E52977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2ADB3C-F204-36FE-7748-B671D1682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2C290A4-DE18-AC8C-FC37-B886C13D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065265-AED0-24DC-9C3F-33811B0D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2A6FB54-301F-7C05-564D-CE69BDD6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79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53FE3-EC7B-98BD-4182-B4347DED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27C4E8-936F-643F-3E13-8AEE6718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835ED9-AD6F-9A77-8543-7AA59B0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7BCA2F-ED36-0D3D-4681-0AFA2B13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35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895E8D-E810-DCE6-EA8D-D0AD471A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78CCF9-B7DD-1239-B86F-7A026FD3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6B10AF-ECF0-3333-E187-5F9B32AC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35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6BB27-E0E7-C517-A54A-560178E0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0E234-B572-C360-F752-BE6883544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EBE3F-AC25-8DB1-BB40-23361C892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CE3FA2-E959-C3C7-8F1F-EE92C3BA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6F60E0-2CB9-D3B4-F9CE-39A7E7DD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447C54-B282-7F1F-CCA2-D4528994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92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D919-783D-F3CB-257D-45E951FD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C04FFC-9DB4-5BD3-DD27-78810C226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C82949-2DA5-15D9-63EE-47C2874C7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D6BB7D-1F63-2612-065E-31CF6F1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EBCB0E-A242-00E7-FDC5-1AEB938A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16BAB6-312E-BC04-03A8-7CF78C69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39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B47DBB-AB6A-D1D6-33C4-4976D4FB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B294A2-629D-D5CD-5025-1BEDBFC85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9FC29C-9194-5F2A-6A4A-8CD57B2A4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142B1-F849-49F5-9C46-F9DF86184076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C8E9EE-685D-3DE8-3191-6F2F4AAC8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551FDD-F18C-8E8E-4E5F-2F4EE9320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6ABFE-30C6-41E2-8C48-C391B1A9B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04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2D86B-212C-0091-CA83-A56909565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209E25-F79E-81BD-FA1F-E7FCEF335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Keslei</a:t>
            </a:r>
          </a:p>
        </p:txBody>
      </p:sp>
    </p:spTree>
    <p:extLst>
      <p:ext uri="{BB962C8B-B14F-4D97-AF65-F5344CB8AC3E}">
        <p14:creationId xmlns:p14="http://schemas.microsoft.com/office/powerpoint/2010/main" val="127300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BF674F8-386D-A168-6B36-9E01D02FF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15267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3B16A6-D28D-3129-6313-5844FDD9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214"/>
            <a:ext cx="12191999" cy="5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33F1D0-4600-FE1B-E538-CC61A78AD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929" cy="6858000"/>
          </a:xfrm>
        </p:spPr>
      </p:pic>
    </p:spTree>
    <p:extLst>
      <p:ext uri="{BB962C8B-B14F-4D97-AF65-F5344CB8AC3E}">
        <p14:creationId xmlns:p14="http://schemas.microsoft.com/office/powerpoint/2010/main" val="140261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98FD44C-0D9A-FE72-4FA9-A2B680CAD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549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283DD58-8293-7039-5D2F-1E20E6B1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1663" cy="6858000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F8741D-065D-9B70-0DDC-31146CF63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0568" y="4427523"/>
            <a:ext cx="3568816" cy="68275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FDA9B6-B1DD-C312-C890-A8974FFC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993" y="5374735"/>
            <a:ext cx="3979178" cy="17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7766DF0-80B3-D36E-2F15-3F1FE826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4182"/>
            <a:ext cx="12192000" cy="5473817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1C56E2-4E6A-336C-E0C4-48618728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84183"/>
          </a:xfrm>
          <a:prstGeom prst="rect">
            <a:avLst/>
          </a:prstGeo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515171F4-A336-C29D-2900-BEAF91C1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66" y="4880528"/>
            <a:ext cx="3568816" cy="6827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65335-6827-09BB-9E47-0816F1DD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448" y="5854372"/>
            <a:ext cx="2477548" cy="105384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F85562-6DEB-0927-5E0F-72B93F62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927" y="5779884"/>
            <a:ext cx="4239237" cy="11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Matrizes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Matrizes</dc:title>
  <dc:creator>Joao Keslei Carvalho Viana</dc:creator>
  <cp:lastModifiedBy>Joao Keslei Carvalho Viana</cp:lastModifiedBy>
  <cp:revision>1</cp:revision>
  <dcterms:created xsi:type="dcterms:W3CDTF">2023-03-03T14:26:52Z</dcterms:created>
  <dcterms:modified xsi:type="dcterms:W3CDTF">2023-03-03T14:27:41Z</dcterms:modified>
</cp:coreProperties>
</file>